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0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3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4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3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893A-A1B5-4F7D-ADAB-AFD8845D10A5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6049A-FE45-4373-AFB0-8872B3E78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6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Benchmark Test Results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Quarter Dream Team</a:t>
            </a:r>
          </a:p>
          <a:p>
            <a:r>
              <a:rPr lang="en-US" sz="3600" b="1" dirty="0" smtClean="0"/>
              <a:t>Language Arts Classes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40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1"/>
            <a:ext cx="8305800" cy="524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0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4" y="1165403"/>
            <a:ext cx="8724156" cy="531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6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320585" cy="51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9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80778"/>
            <a:ext cx="8382000" cy="527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0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325"/>
          </a:xfrm>
        </p:spPr>
        <p:txBody>
          <a:bodyPr/>
          <a:lstStyle/>
          <a:p>
            <a:r>
              <a:rPr lang="en-US" dirty="0" err="1" smtClean="0"/>
              <a:t>Schoolwide</a:t>
            </a:r>
            <a:r>
              <a:rPr lang="en-US" dirty="0" smtClean="0"/>
              <a:t>/District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3963"/>
            <a:ext cx="8305800" cy="510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0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Benchmark Test Results</vt:lpstr>
      <vt:lpstr>Period 1</vt:lpstr>
      <vt:lpstr>Period 2</vt:lpstr>
      <vt:lpstr>Period 3</vt:lpstr>
      <vt:lpstr>Period 4</vt:lpstr>
      <vt:lpstr>Schoolwide/District Comparisons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Celeste</dc:creator>
  <cp:lastModifiedBy>Celeste</cp:lastModifiedBy>
  <cp:revision>4</cp:revision>
  <dcterms:created xsi:type="dcterms:W3CDTF">2013-12-01T01:51:30Z</dcterms:created>
  <dcterms:modified xsi:type="dcterms:W3CDTF">2013-12-01T02:47:03Z</dcterms:modified>
</cp:coreProperties>
</file>